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3075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переменных направлений 1-6 м/с. Температура воздуха ночью 5-7, днем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переменных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15194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023880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66385</TotalTime>
  <Words>591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7139</cp:revision>
  <cp:lastPrinted>2021-02-03T11:37:00Z</cp:lastPrinted>
  <dcterms:created xsi:type="dcterms:W3CDTF">2018-03-27T06:03:00Z</dcterms:created>
  <dcterms:modified xsi:type="dcterms:W3CDTF">2026-05-22T06:52:29Z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